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278" r:id="rId5"/>
    <p:sldId id="266" r:id="rId6"/>
    <p:sldId id="275" r:id="rId7"/>
    <p:sldId id="261" r:id="rId8"/>
    <p:sldId id="264" r:id="rId9"/>
    <p:sldId id="281" r:id="rId10"/>
    <p:sldId id="257" r:id="rId11"/>
    <p:sldId id="274" r:id="rId12"/>
    <p:sldId id="259" r:id="rId13"/>
    <p:sldId id="271" r:id="rId14"/>
    <p:sldId id="283" r:id="rId15"/>
    <p:sldId id="276" r:id="rId16"/>
    <p:sldId id="280" r:id="rId17"/>
    <p:sldId id="263" r:id="rId18"/>
    <p:sldId id="277" r:id="rId19"/>
    <p:sldId id="258" r:id="rId20"/>
    <p:sldId id="27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3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9F1DC-5A94-410A-9C0C-18D7E88B29B0}" type="datetimeFigureOut">
              <a:rPr lang="en-GB" smtClean="0"/>
              <a:t>04/09/2024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DC32D-BFE9-4765-93CA-5DC808F1B8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140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DC32D-BFE9-4765-93CA-5DC808F1B8E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682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12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45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991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380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7256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169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029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74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10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59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041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541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727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21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52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903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99290-781E-42AD-A5E1-C456C7DE496D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F215333-539D-407D-B99D-CB67C258D88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39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D61FD-04C1-1FEC-4349-41EBA4AC3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500" dirty="0"/>
              <a:t>Welcome to Rainbow Nursery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6383A-AAC4-BB57-865A-F5CE2F94D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Please come in and explore the room and the toys and play with your little one.</a:t>
            </a:r>
          </a:p>
          <a:p>
            <a:r>
              <a:rPr lang="en-GB" sz="3200" dirty="0"/>
              <a:t>At about 2.40pm we will have a parents talk where we will share information with you about what we do, what you need to bring and more.</a:t>
            </a:r>
          </a:p>
        </p:txBody>
      </p:sp>
    </p:spTree>
    <p:extLst>
      <p:ext uri="{BB962C8B-B14F-4D97-AF65-F5344CB8AC3E}">
        <p14:creationId xmlns:p14="http://schemas.microsoft.com/office/powerpoint/2010/main" val="3927665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000E3-178E-45E1-BC0D-B47B19512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30567"/>
            <a:ext cx="8596668" cy="1499833"/>
          </a:xfrm>
        </p:spPr>
        <p:txBody>
          <a:bodyPr/>
          <a:lstStyle/>
          <a:p>
            <a:r>
              <a:rPr lang="en-GB" dirty="0"/>
              <a:t>How to help your child to have a great</a:t>
            </a:r>
            <a:br>
              <a:rPr lang="en-GB" dirty="0"/>
            </a:br>
            <a:r>
              <a:rPr lang="en-GB" dirty="0"/>
              <a:t>start in Nursery: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D7F15-F4E2-4E53-BA5B-99D739B8C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37731"/>
            <a:ext cx="9569325" cy="4789702"/>
          </a:xfrm>
        </p:spPr>
        <p:txBody>
          <a:bodyPr>
            <a:normAutofit/>
          </a:bodyPr>
          <a:lstStyle/>
          <a:p>
            <a:r>
              <a:rPr lang="en-GB" sz="2800" dirty="0"/>
              <a:t>Regular attendance on the days/sessions you have been allocated – dev friendships and learn and develop the skills needed for big school. </a:t>
            </a:r>
          </a:p>
          <a:p>
            <a:r>
              <a:rPr lang="en-US" sz="2800" dirty="0"/>
              <a:t>D</a:t>
            </a:r>
            <a:r>
              <a:rPr lang="en-GB" sz="2800" dirty="0" err="1"/>
              <a:t>aily</a:t>
            </a:r>
            <a:r>
              <a:rPr lang="en-GB" sz="2800" dirty="0"/>
              <a:t> bedtime story to develop speech.</a:t>
            </a:r>
          </a:p>
          <a:p>
            <a:r>
              <a:rPr lang="en-GB" sz="2800" dirty="0"/>
              <a:t>Teach your child to </a:t>
            </a:r>
            <a:r>
              <a:rPr lang="en-GB" sz="2800" b="1" dirty="0">
                <a:highlight>
                  <a:srgbClr val="FFFF00"/>
                </a:highlight>
              </a:rPr>
              <a:t>look </a:t>
            </a:r>
            <a:r>
              <a:rPr lang="en-GB" sz="2800" dirty="0">
                <a:highlight>
                  <a:srgbClr val="FFFF00"/>
                </a:highlight>
              </a:rPr>
              <a:t>at you and </a:t>
            </a:r>
            <a:r>
              <a:rPr lang="en-GB" sz="2800" b="1" dirty="0">
                <a:highlight>
                  <a:srgbClr val="FFFF00"/>
                </a:highlight>
              </a:rPr>
              <a:t>listen</a:t>
            </a:r>
            <a:r>
              <a:rPr lang="en-GB" sz="2800" dirty="0">
                <a:highlight>
                  <a:srgbClr val="FFFF00"/>
                </a:highlight>
              </a:rPr>
              <a:t> to you </a:t>
            </a:r>
            <a:r>
              <a:rPr lang="en-GB" sz="2800" dirty="0"/>
              <a:t>when you give them information – this helps them to learn faster and make accelerated progress.</a:t>
            </a:r>
          </a:p>
          <a:p>
            <a:r>
              <a:rPr lang="en-GB" sz="2800" dirty="0"/>
              <a:t>Expect them to tidy up their own toys and to</a:t>
            </a:r>
          </a:p>
          <a:p>
            <a:pPr marL="0" indent="0">
              <a:buNone/>
            </a:pPr>
            <a:r>
              <a:rPr lang="en-GB" sz="2800" dirty="0"/>
              <a:t> help you.</a:t>
            </a:r>
          </a:p>
        </p:txBody>
      </p:sp>
      <p:pic>
        <p:nvPicPr>
          <p:cNvPr id="1026" name="Picture 2" descr="How Montessori teachers get kids to clean up their toys">
            <a:extLst>
              <a:ext uri="{FF2B5EF4-FFF2-40B4-BE49-F238E27FC236}">
                <a16:creationId xmlns:a16="http://schemas.microsoft.com/office/drawing/2014/main" id="{B986EAA4-9116-45A2-B829-0D03F0774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216" y="4772363"/>
            <a:ext cx="2479923" cy="165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24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C4BFB-F76D-49E9-8F2C-F84B6E1CB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Toileting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A2526-8158-43F2-9D66-26D73FC19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 </a:t>
            </a:r>
            <a:r>
              <a:rPr lang="en-GB" sz="2400" dirty="0"/>
              <a:t>We want your child to become as independent as possible in preparation for school. </a:t>
            </a:r>
          </a:p>
          <a:p>
            <a:r>
              <a:rPr lang="en-GB" sz="2400" dirty="0"/>
              <a:t>It is important that they can manage going to the toilet by themselves.</a:t>
            </a:r>
          </a:p>
          <a:p>
            <a:r>
              <a:rPr lang="en-GB" sz="2400" dirty="0"/>
              <a:t>Please support your child to practice using the toilet and wiping themselves at home.</a:t>
            </a:r>
          </a:p>
          <a:p>
            <a:r>
              <a:rPr lang="en-GB" sz="2400" dirty="0"/>
              <a:t>Practice flushing the toilet when they have been and washing and drying their hands.</a:t>
            </a:r>
          </a:p>
          <a:p>
            <a:r>
              <a:rPr lang="en-GB" sz="2400" dirty="0"/>
              <a:t>This will help your child to feel more confident when using the toilet in Nursery.</a:t>
            </a:r>
          </a:p>
        </p:txBody>
      </p:sp>
    </p:spTree>
    <p:extLst>
      <p:ext uri="{BB962C8B-B14F-4D97-AF65-F5344CB8AC3E}">
        <p14:creationId xmlns:p14="http://schemas.microsoft.com/office/powerpoint/2010/main" val="3799222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5A767-E6EC-4352-82C8-499BB1B3E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Teach your child to put on their own coat on and take it off independently.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8BD783-5B1A-4D3E-BD35-4C5FB0856A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6584" y="1930400"/>
            <a:ext cx="2857840" cy="43922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590D0C-594A-4344-BF53-BE7236A19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063" y="1930400"/>
            <a:ext cx="2652875" cy="410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47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8B408-1A2E-4D4A-B665-95601C750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Talking to your child about </a:t>
            </a:r>
            <a:r>
              <a:rPr lang="en-GB" u="sng" dirty="0"/>
              <a:t>anything</a:t>
            </a:r>
            <a:r>
              <a:rPr lang="en-GB" dirty="0"/>
              <a:t> and </a:t>
            </a:r>
            <a:r>
              <a:rPr lang="en-GB" u="sng" dirty="0"/>
              <a:t>everything</a:t>
            </a:r>
            <a:r>
              <a:rPr lang="en-GB" dirty="0"/>
              <a:t> is the best thing you can do to support their development.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FC8857-E3EA-4A4C-86DE-B90A67C54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75" t="9607" r="21667" b="8482"/>
          <a:stretch/>
        </p:blipFill>
        <p:spPr>
          <a:xfrm>
            <a:off x="1976116" y="2325476"/>
            <a:ext cx="2734235" cy="4215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EB2DE2-EEAE-07D3-9965-7B8A744BFA94}"/>
              </a:ext>
            </a:extLst>
          </p:cNvPr>
          <p:cNvSpPr txBox="1"/>
          <p:nvPr/>
        </p:nvSpPr>
        <p:spPr>
          <a:xfrm>
            <a:off x="6096000" y="2414462"/>
            <a:ext cx="45901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Every child only has today once and time is precious. Let’s make the most of every child before they grow up.</a:t>
            </a:r>
          </a:p>
        </p:txBody>
      </p:sp>
    </p:spTree>
    <p:extLst>
      <p:ext uri="{BB962C8B-B14F-4D97-AF65-F5344CB8AC3E}">
        <p14:creationId xmlns:p14="http://schemas.microsoft.com/office/powerpoint/2010/main" val="1807913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</p:spPr>
        <p:txBody>
          <a:bodyPr/>
          <a:lstStyle/>
          <a:p>
            <a:pPr algn="ctr"/>
            <a:r>
              <a:rPr lang="en-GB" dirty="0"/>
              <a:t>Keeping Your Child Safe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9911"/>
            <a:ext cx="10515600" cy="5542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2200" dirty="0"/>
          </a:p>
          <a:p>
            <a:r>
              <a:rPr lang="en-GB" sz="3200" dirty="0"/>
              <a:t>Up to date contact numbers please in case we need to contact you in an emergency. </a:t>
            </a:r>
          </a:p>
          <a:p>
            <a:r>
              <a:rPr lang="en-GB" sz="3200" dirty="0"/>
              <a:t>Up to date medical information about your child including allergies like asthma, hay fever and eczema.</a:t>
            </a:r>
          </a:p>
          <a:p>
            <a:r>
              <a:rPr lang="en-GB" sz="3200" dirty="0"/>
              <a:t>If your child needs medicine while they are in Nursery please hand in to the school office and complete a consent form. </a:t>
            </a:r>
          </a:p>
          <a:p>
            <a:r>
              <a:rPr lang="en-GB" sz="3200" dirty="0"/>
              <a:t>You must also let us know if someone different is coming to collect your child – </a:t>
            </a:r>
            <a:r>
              <a:rPr lang="en-GB" sz="3200" b="1" u="sng" dirty="0"/>
              <a:t>we will not release them to someone we don’t know.</a:t>
            </a:r>
            <a:r>
              <a:rPr lang="en-GB" sz="3200" dirty="0"/>
              <a:t> </a:t>
            </a:r>
          </a:p>
          <a:p>
            <a:endParaRPr lang="en-GB" sz="2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2158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2A568-D4BA-464A-936F-630DD0B43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are a school based Nursery and operate during school hours only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911CC-7F12-447D-AF87-E5189A120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3200" b="1" dirty="0"/>
              <a:t>Please be on time for all drop offs/ collections. If you have siblings please collect your nursery child first as we close first.</a:t>
            </a:r>
          </a:p>
          <a:p>
            <a:r>
              <a:rPr lang="en-GB" sz="3200" dirty="0"/>
              <a:t>All gates around school are locked promptly. 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Remember if school is closed – we are closed.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4284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3960" y="223946"/>
            <a:ext cx="8596668" cy="1320800"/>
          </a:xfrm>
        </p:spPr>
        <p:txBody>
          <a:bodyPr/>
          <a:lstStyle/>
          <a:p>
            <a:pPr algn="ctr"/>
            <a:r>
              <a:rPr lang="en-GB" dirty="0"/>
              <a:t>What your child will need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96288"/>
            <a:ext cx="4719420" cy="5485194"/>
          </a:xfrm>
        </p:spPr>
        <p:txBody>
          <a:bodyPr>
            <a:normAutofit fontScale="77500" lnSpcReduction="20000"/>
          </a:bodyPr>
          <a:lstStyle/>
          <a:p>
            <a:r>
              <a:rPr lang="en-GB" sz="2600" dirty="0"/>
              <a:t>Clothing that they can manage themselves when they go to the toilet. </a:t>
            </a:r>
          </a:p>
          <a:p>
            <a:r>
              <a:rPr lang="en-GB" sz="2600" dirty="0"/>
              <a:t>No ‘best clothes’ - they will get messy as they paint and play in the mud kitchen.</a:t>
            </a:r>
          </a:p>
          <a:p>
            <a:r>
              <a:rPr lang="en-GB" sz="2600" dirty="0"/>
              <a:t>A spare set of clothes (especially undies and trousers/skirts) in a labelled bag in case of accidents.</a:t>
            </a:r>
          </a:p>
          <a:p>
            <a:r>
              <a:rPr lang="en-GB" sz="2600" dirty="0"/>
              <a:t>A warm waterproof coat with a hood – we go out in ALL weathers. </a:t>
            </a:r>
          </a:p>
          <a:p>
            <a:r>
              <a:rPr lang="en-GB" sz="2600" dirty="0"/>
              <a:t>Shoes with </a:t>
            </a:r>
            <a:r>
              <a:rPr lang="en-GB" sz="2600" dirty="0" err="1"/>
              <a:t>velcro</a:t>
            </a:r>
            <a:r>
              <a:rPr lang="en-GB" sz="2600" dirty="0"/>
              <a:t> fastenings for independence if possible .</a:t>
            </a:r>
          </a:p>
          <a:p>
            <a:r>
              <a:rPr lang="en-GB" sz="2600" dirty="0"/>
              <a:t>A family photograph for our family display.</a:t>
            </a:r>
          </a:p>
          <a:p>
            <a:pPr marL="0" indent="0" algn="ctr">
              <a:buNone/>
            </a:pPr>
            <a:r>
              <a:rPr lang="en-GB" b="1" dirty="0">
                <a:highlight>
                  <a:srgbClr val="FFFF00"/>
                </a:highlight>
              </a:rPr>
              <a:t>PLEASE LABEL EVERYTHING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1307" b="8014"/>
          <a:stretch/>
        </p:blipFill>
        <p:spPr>
          <a:xfrm>
            <a:off x="8413413" y="3871707"/>
            <a:ext cx="1891477" cy="11529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B3A9E0-3881-4517-A06D-36D3DC93C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135" y="1117368"/>
            <a:ext cx="2615033" cy="23116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A0DEA0-2185-4C01-BC92-CB25A00162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21" t="19752" r="14670" b="4806"/>
          <a:stretch/>
        </p:blipFill>
        <p:spPr>
          <a:xfrm>
            <a:off x="9359152" y="344334"/>
            <a:ext cx="1416423" cy="21478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E1B16D-F083-455F-BAD8-FCFA9BDD19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6754" y="4448158"/>
            <a:ext cx="2487707" cy="165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04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450377"/>
            <a:ext cx="7766936" cy="900752"/>
          </a:xfrm>
        </p:spPr>
        <p:txBody>
          <a:bodyPr/>
          <a:lstStyle/>
          <a:p>
            <a:pPr algn="l"/>
            <a:r>
              <a:rPr lang="en-GB" dirty="0"/>
              <a:t>What happens now?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1733266"/>
            <a:ext cx="7766936" cy="3889611"/>
          </a:xfrm>
        </p:spPr>
        <p:txBody>
          <a:bodyPr>
            <a:noAutofit/>
          </a:bodyPr>
          <a:lstStyle/>
          <a:p>
            <a:pPr algn="ctr"/>
            <a:r>
              <a:rPr lang="en-GB" sz="2800" dirty="0"/>
              <a:t>Make sure you have signed up for a home visit.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GB" sz="2800" dirty="0"/>
              <a:t>2 hour settling in session – Thursday 12</a:t>
            </a:r>
            <a:r>
              <a:rPr lang="en-GB" sz="2800" baseline="30000" dirty="0"/>
              <a:t>th</a:t>
            </a:r>
            <a:r>
              <a:rPr lang="en-GB" sz="2800" dirty="0"/>
              <a:t> September (am or pm)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GB" sz="2800" dirty="0"/>
              <a:t>2X Half day visits Friday 13</a:t>
            </a:r>
            <a:r>
              <a:rPr lang="en-GB" sz="2800" baseline="30000" dirty="0"/>
              <a:t>th</a:t>
            </a:r>
            <a:r>
              <a:rPr lang="en-GB" sz="2800" dirty="0"/>
              <a:t>/Monday 16th (am or pm)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GB" sz="2800" b="1" dirty="0"/>
              <a:t>If your child has settled </a:t>
            </a:r>
            <a:r>
              <a:rPr lang="en-GB" sz="2800" dirty="0"/>
              <a:t>they can increase their hours from Tuesday 17</a:t>
            </a:r>
            <a:r>
              <a:rPr lang="en-GB" sz="2800" baseline="30000" dirty="0"/>
              <a:t>th</a:t>
            </a:r>
            <a:r>
              <a:rPr lang="en-GB" sz="2800" dirty="0"/>
              <a:t> September</a:t>
            </a:r>
          </a:p>
          <a:p>
            <a:pPr algn="ctr"/>
            <a:endParaRPr lang="en-GB" sz="3200" dirty="0"/>
          </a:p>
          <a:p>
            <a:pPr algn="ctr"/>
            <a:r>
              <a:rPr lang="en-GB" sz="3200" b="1" dirty="0"/>
              <a:t>We look forward to you and your little one to joining us.</a:t>
            </a:r>
          </a:p>
        </p:txBody>
      </p:sp>
    </p:spTree>
    <p:extLst>
      <p:ext uri="{BB962C8B-B14F-4D97-AF65-F5344CB8AC3E}">
        <p14:creationId xmlns:p14="http://schemas.microsoft.com/office/powerpoint/2010/main" val="3086138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5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7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8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9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1" name="Isosceles Triangle 80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35002F6C-0142-4BD1-B14C-B2A8BE2BC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0"/>
            <a:ext cx="12192000" cy="6858000"/>
          </a:xfrm>
          <a:prstGeom prst="rect">
            <a:avLst/>
          </a:prstGeom>
          <a:solidFill>
            <a:srgbClr val="1F5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89F2A4C-8C64-4700-8689-78F603984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1F5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HITTLE ACADEMY - EYFS Curriculum Overview">
            <a:extLst>
              <a:ext uri="{FF2B5EF4-FFF2-40B4-BE49-F238E27FC236}">
                <a16:creationId xmlns:a16="http://schemas.microsoft.com/office/drawing/2014/main" id="{85A0701B-D518-45BD-9ADC-FB6AC11F89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5391" y="1271377"/>
            <a:ext cx="8355215" cy="355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ED03FF-006F-4D12-908B-455CC5538F9A}"/>
              </a:ext>
            </a:extLst>
          </p:cNvPr>
          <p:cNvSpPr txBox="1"/>
          <p:nvPr/>
        </p:nvSpPr>
        <p:spPr>
          <a:xfrm>
            <a:off x="2304520" y="740310"/>
            <a:ext cx="7502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What will your child be learning with us?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DEDD47-C53A-40DA-A927-481BD44DF732}"/>
              </a:ext>
            </a:extLst>
          </p:cNvPr>
          <p:cNvSpPr txBox="1"/>
          <p:nvPr/>
        </p:nvSpPr>
        <p:spPr>
          <a:xfrm>
            <a:off x="1066800" y="5504329"/>
            <a:ext cx="10085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And to develop a growth mindset…… -    Independence/ ‘I cant do it yet’</a:t>
            </a:r>
          </a:p>
        </p:txBody>
      </p:sp>
    </p:spTree>
    <p:extLst>
      <p:ext uri="{BB962C8B-B14F-4D97-AF65-F5344CB8AC3E}">
        <p14:creationId xmlns:p14="http://schemas.microsoft.com/office/powerpoint/2010/main" val="2535515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CE9DD-E89D-4FA9-A1B3-A83F65D3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48322"/>
            <a:ext cx="8596668" cy="1482078"/>
          </a:xfrm>
        </p:spPr>
        <p:txBody>
          <a:bodyPr/>
          <a:lstStyle/>
          <a:p>
            <a:pPr algn="ctr"/>
            <a:r>
              <a:rPr lang="en-GB" dirty="0"/>
              <a:t>We have 3 rules throughout our School: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21F3-A33B-4377-BDE9-D65364075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491449"/>
            <a:ext cx="10375366" cy="49182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b="1" dirty="0"/>
              <a:t>Be ready </a:t>
            </a:r>
            <a:r>
              <a:rPr lang="en-GB" sz="2800" dirty="0"/>
              <a:t>(for learning – looking, listening, developing focussing 					skills)</a:t>
            </a:r>
          </a:p>
          <a:p>
            <a:pPr marL="0" indent="0">
              <a:buNone/>
            </a:pPr>
            <a:r>
              <a:rPr lang="en-GB" sz="2800" b="1" dirty="0"/>
              <a:t>Be safe  </a:t>
            </a:r>
            <a:r>
              <a:rPr lang="en-GB" sz="2800" dirty="0"/>
              <a:t>(are we keeping ourselves and others safe? </a:t>
            </a:r>
            <a:r>
              <a:rPr lang="en-GB" sz="2800" dirty="0" err="1"/>
              <a:t>ie</a:t>
            </a:r>
            <a:r>
              <a:rPr lang="en-GB" sz="2800" dirty="0"/>
              <a:t> walking 				inside, running outside, kind hands etc)</a:t>
            </a:r>
          </a:p>
          <a:p>
            <a:pPr marL="0" indent="0">
              <a:buNone/>
            </a:pPr>
            <a:r>
              <a:rPr lang="en-GB" sz="2800" b="1" dirty="0"/>
              <a:t>Be kind  </a:t>
            </a:r>
            <a:r>
              <a:rPr lang="en-GB" sz="2800" dirty="0"/>
              <a:t>(am I being a good friend? Learning to help and care for others and living things).</a:t>
            </a:r>
            <a:endParaRPr lang="en-GB" sz="2400" dirty="0"/>
          </a:p>
          <a:p>
            <a:pPr marL="0" indent="0">
              <a:buNone/>
            </a:pPr>
            <a:endParaRPr lang="en-GB" sz="2400" b="1" i="1"/>
          </a:p>
          <a:p>
            <a:pPr marL="0" indent="0">
              <a:buNone/>
            </a:pPr>
            <a:r>
              <a:rPr lang="en-GB" sz="2400" b="1" i="1"/>
              <a:t>We </a:t>
            </a:r>
            <a:r>
              <a:rPr lang="en-GB" sz="2400" b="1" i="1" dirty="0"/>
              <a:t>teach our children that everyone is different in many ways and that is what makes everyone special.</a:t>
            </a:r>
          </a:p>
        </p:txBody>
      </p:sp>
    </p:spTree>
    <p:extLst>
      <p:ext uri="{BB962C8B-B14F-4D97-AF65-F5344CB8AC3E}">
        <p14:creationId xmlns:p14="http://schemas.microsoft.com/office/powerpoint/2010/main" val="40365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26572"/>
            <a:ext cx="8596668" cy="875212"/>
          </a:xfrm>
        </p:spPr>
        <p:txBody>
          <a:bodyPr/>
          <a:lstStyle/>
          <a:p>
            <a:pPr algn="ctr"/>
            <a:r>
              <a:rPr lang="en-GB" dirty="0"/>
              <a:t>Working with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4525"/>
            <a:ext cx="10515600" cy="5112438"/>
          </a:xfrm>
        </p:spPr>
        <p:txBody>
          <a:bodyPr>
            <a:normAutofit/>
          </a:bodyPr>
          <a:lstStyle/>
          <a:p>
            <a:r>
              <a:rPr lang="en-GB" sz="4000" dirty="0"/>
              <a:t>Messages via the school ‘Spider app’</a:t>
            </a:r>
          </a:p>
          <a:p>
            <a:r>
              <a:rPr lang="en-GB" sz="4000" dirty="0"/>
              <a:t>Nursery class page on our school website.</a:t>
            </a:r>
          </a:p>
          <a:p>
            <a:r>
              <a:rPr lang="en-GB" sz="4000" dirty="0"/>
              <a:t>Termly parents meetings</a:t>
            </a:r>
          </a:p>
          <a:p>
            <a:r>
              <a:rPr lang="en-GB" sz="4000" dirty="0"/>
              <a:t>Sharing observations/ photographs of your child’s learning online.</a:t>
            </a:r>
          </a:p>
          <a:p>
            <a:r>
              <a:rPr lang="en-GB" sz="4000" dirty="0"/>
              <a:t>‘Stay and Play’ sessions in class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4628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5071"/>
          </a:xfrm>
        </p:spPr>
        <p:txBody>
          <a:bodyPr/>
          <a:lstStyle/>
          <a:p>
            <a:pPr algn="ctr"/>
            <a:r>
              <a:rPr lang="en-GB" dirty="0"/>
              <a:t>Our Daily Routine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172" y="1390196"/>
            <a:ext cx="10515600" cy="4996089"/>
          </a:xfrm>
        </p:spPr>
        <p:txBody>
          <a:bodyPr>
            <a:normAutofit lnSpcReduction="10000"/>
          </a:bodyPr>
          <a:lstStyle/>
          <a:p>
            <a:r>
              <a:rPr lang="en-GB" sz="3600" dirty="0"/>
              <a:t>Morning session –      9.00am – 12.00pm</a:t>
            </a:r>
          </a:p>
          <a:p>
            <a:pPr marL="0" indent="0">
              <a:buNone/>
            </a:pPr>
            <a:r>
              <a:rPr lang="en-GB" sz="3600" dirty="0"/>
              <a:t>   Afternoon session - 12.00 pm – 3.00pm</a:t>
            </a:r>
          </a:p>
          <a:p>
            <a:pPr marL="0" indent="0">
              <a:buNone/>
            </a:pPr>
            <a:r>
              <a:rPr lang="en-GB" sz="3600" dirty="0"/>
              <a:t>   Full day  -                9.00 am-  3.00pm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u="sng" dirty="0"/>
              <a:t>Please be on time for drop off/ pick ups.</a:t>
            </a:r>
            <a:endParaRPr lang="en-GB" sz="3600" b="1" u="sng" dirty="0"/>
          </a:p>
          <a:p>
            <a:pPr marL="0" indent="0">
              <a:buNone/>
            </a:pPr>
            <a:endParaRPr lang="en-GB" dirty="0"/>
          </a:p>
          <a:p>
            <a:r>
              <a:rPr lang="en-GB" sz="2400" dirty="0"/>
              <a:t>For each session there is a clear routine so children know what is coming next. </a:t>
            </a:r>
          </a:p>
          <a:p>
            <a:pPr marL="0" indent="0">
              <a:buNone/>
            </a:pPr>
            <a:r>
              <a:rPr lang="en-GB" sz="2400" dirty="0"/>
              <a:t>  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9760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D2CDA-8BC7-44BA-B060-7F830D2A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6B83A1-8529-491A-AE98-D5E10B2B8BC5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19377" t="7746" r="20657" b="7049"/>
          <a:stretch/>
        </p:blipFill>
        <p:spPr bwMode="auto">
          <a:xfrm>
            <a:off x="742641" y="609600"/>
            <a:ext cx="8596668" cy="5743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3224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212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Settling 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338"/>
            <a:ext cx="10515600" cy="55915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Every child must :</a:t>
            </a:r>
          </a:p>
          <a:p>
            <a:r>
              <a:rPr lang="en-GB" sz="2400" dirty="0"/>
              <a:t>Come for a 2 hour play session.</a:t>
            </a:r>
          </a:p>
          <a:p>
            <a:r>
              <a:rPr lang="en-GB" sz="2400" dirty="0"/>
              <a:t>Then come for full half day sessions if they feel happy enough.</a:t>
            </a:r>
          </a:p>
          <a:p>
            <a:r>
              <a:rPr lang="en-GB" sz="2400" dirty="0"/>
              <a:t>If you want your child to do full days we must both agree your child is ready.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All children are different and unique and some children may find it trickier to settle when they start. </a:t>
            </a:r>
          </a:p>
          <a:p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36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D4114-ED9C-4D92-AEEE-234959099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Full days in Nursery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E3C4F-148C-4A80-A06B-2C2B58973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35837"/>
            <a:ext cx="9230146" cy="4505525"/>
          </a:xfrm>
        </p:spPr>
        <p:txBody>
          <a:bodyPr>
            <a:normAutofit/>
          </a:bodyPr>
          <a:lstStyle/>
          <a:p>
            <a:r>
              <a:rPr lang="en-GB" sz="3200" dirty="0"/>
              <a:t>If you are thinking about your child doing a couple of full days in Nursery-</a:t>
            </a:r>
          </a:p>
          <a:p>
            <a:pPr marL="0" indent="0">
              <a:buNone/>
            </a:pPr>
            <a:r>
              <a:rPr lang="en-GB" sz="3200" dirty="0">
                <a:highlight>
                  <a:srgbClr val="FFFF00"/>
                </a:highlight>
              </a:rPr>
              <a:t>We will need your </a:t>
            </a:r>
            <a:r>
              <a:rPr lang="en-GB" sz="3200" u="sng" dirty="0">
                <a:highlight>
                  <a:srgbClr val="FFFF00"/>
                </a:highlight>
              </a:rPr>
              <a:t>eligibility code </a:t>
            </a:r>
            <a:r>
              <a:rPr lang="en-GB" sz="3200" b="1" u="sng" dirty="0">
                <a:highlight>
                  <a:srgbClr val="FFFF00"/>
                </a:highlight>
              </a:rPr>
              <a:t>before</a:t>
            </a:r>
            <a:r>
              <a:rPr lang="en-GB" sz="3200" u="sng" dirty="0">
                <a:highlight>
                  <a:srgbClr val="FFFF00"/>
                </a:highlight>
              </a:rPr>
              <a:t> your child can access their 30 hours free child care. </a:t>
            </a:r>
          </a:p>
          <a:p>
            <a:pPr marL="0" indent="0">
              <a:buNone/>
            </a:pPr>
            <a:r>
              <a:rPr lang="en-GB" sz="3200" u="sng" dirty="0"/>
              <a:t>Paid sessions cost £15 – </a:t>
            </a:r>
            <a:r>
              <a:rPr lang="en-GB" sz="3200" u="sng" dirty="0" err="1"/>
              <a:t>ie</a:t>
            </a:r>
            <a:r>
              <a:rPr lang="en-GB" sz="3200" u="sng" dirty="0"/>
              <a:t> half day costs £15, and a full day costs £30.</a:t>
            </a:r>
          </a:p>
          <a:p>
            <a:pPr marL="0" indent="0">
              <a:buNone/>
            </a:pPr>
            <a:endParaRPr lang="en-US" sz="3200" u="sng" dirty="0"/>
          </a:p>
          <a:p>
            <a:pPr marL="0" indent="0">
              <a:buNone/>
            </a:pPr>
            <a:r>
              <a:rPr lang="en-US" sz="3200" dirty="0"/>
              <a:t>P</a:t>
            </a:r>
            <a:r>
              <a:rPr lang="en-GB" sz="3200" dirty="0" err="1"/>
              <a:t>arents</a:t>
            </a:r>
            <a:r>
              <a:rPr lang="en-GB" sz="3200" dirty="0"/>
              <a:t> provide a packed lunch for their child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842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721"/>
          </a:xfrm>
        </p:spPr>
        <p:txBody>
          <a:bodyPr/>
          <a:lstStyle/>
          <a:p>
            <a:pPr algn="ctr"/>
            <a:r>
              <a:rPr lang="en-GB" dirty="0"/>
              <a:t>Snacks/lunch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298" y="961438"/>
            <a:ext cx="11259403" cy="5469293"/>
          </a:xfrm>
        </p:spPr>
        <p:txBody>
          <a:bodyPr>
            <a:normAutofit/>
          </a:bodyPr>
          <a:lstStyle/>
          <a:p>
            <a:r>
              <a:rPr lang="en-GB" sz="3200" dirty="0"/>
              <a:t>All children will be offered a healthy snack of milk or water and a piece of fruit during a play session.</a:t>
            </a:r>
          </a:p>
          <a:p>
            <a:r>
              <a:rPr lang="en-GB" sz="3200" dirty="0"/>
              <a:t>Children need a </a:t>
            </a:r>
            <a:r>
              <a:rPr lang="en-GB" sz="3200" b="1" dirty="0"/>
              <a:t>labelled</a:t>
            </a:r>
            <a:r>
              <a:rPr lang="en-GB" sz="3200" dirty="0"/>
              <a:t> water bottle so they can drink whenever they wish. </a:t>
            </a:r>
            <a:r>
              <a:rPr lang="en-GB" sz="3200" b="1" dirty="0">
                <a:highlight>
                  <a:srgbClr val="FFFF00"/>
                </a:highlight>
              </a:rPr>
              <a:t>Sorry no squash or juice allowed</a:t>
            </a:r>
            <a:r>
              <a:rPr lang="en-GB" sz="3200" dirty="0"/>
              <a:t>.</a:t>
            </a:r>
          </a:p>
          <a:p>
            <a:r>
              <a:rPr lang="en-GB" sz="3200" dirty="0"/>
              <a:t>Please </a:t>
            </a:r>
            <a:r>
              <a:rPr lang="en-GB" sz="3200" b="1" dirty="0">
                <a:highlight>
                  <a:srgbClr val="FFFF00"/>
                </a:highlight>
              </a:rPr>
              <a:t>do not pack snack/treats in your child’s bag </a:t>
            </a:r>
            <a:r>
              <a:rPr lang="en-GB" sz="3200" dirty="0"/>
              <a:t> as we have children with food allergies.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9A3716-F7BB-44EE-8CD3-7479D454A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318" y="4510029"/>
            <a:ext cx="2892995" cy="204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7470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9EDB13F9586C4B845B48DD3FEE3884" ma:contentTypeVersion="17" ma:contentTypeDescription="Create a new document." ma:contentTypeScope="" ma:versionID="1348a351bfe31590c58533be2ccb91ce">
  <xsd:schema xmlns:xsd="http://www.w3.org/2001/XMLSchema" xmlns:xs="http://www.w3.org/2001/XMLSchema" xmlns:p="http://schemas.microsoft.com/office/2006/metadata/properties" xmlns:ns3="b7c62112-a232-484e-8807-d71f70c3200c" xmlns:ns4="acd4353c-3c0d-4acf-ba67-343cfb062f89" targetNamespace="http://schemas.microsoft.com/office/2006/metadata/properties" ma:root="true" ma:fieldsID="207198b5909108656e1d87a205eb1784" ns3:_="" ns4:_="">
    <xsd:import namespace="b7c62112-a232-484e-8807-d71f70c3200c"/>
    <xsd:import namespace="acd4353c-3c0d-4acf-ba67-343cfb062f8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c62112-a232-484e-8807-d71f70c320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d4353c-3c0d-4acf-ba67-343cfb062f89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7c62112-a232-484e-8807-d71f70c3200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7AAB0D-5252-4349-A5DF-294A2705D2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c62112-a232-484e-8807-d71f70c3200c"/>
    <ds:schemaRef ds:uri="acd4353c-3c0d-4acf-ba67-343cfb062f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B89F18-A9DE-465E-9AB6-264C169C52C7}">
  <ds:schemaRefs>
    <ds:schemaRef ds:uri="acd4353c-3c0d-4acf-ba67-343cfb062f89"/>
    <ds:schemaRef ds:uri="b7c62112-a232-484e-8807-d71f70c3200c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DD740130-5BFF-42B2-9DAC-DE83874F98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946</TotalTime>
  <Words>994</Words>
  <Application>Microsoft Office PowerPoint</Application>
  <PresentationFormat>Widescreen</PresentationFormat>
  <Paragraphs>86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Trebuchet MS</vt:lpstr>
      <vt:lpstr>Wingdings</vt:lpstr>
      <vt:lpstr>Wingdings 3</vt:lpstr>
      <vt:lpstr>Facet</vt:lpstr>
      <vt:lpstr>Welcome to Rainbow Nursery</vt:lpstr>
      <vt:lpstr>PowerPoint Presentation</vt:lpstr>
      <vt:lpstr>We have 3 rules throughout our School:</vt:lpstr>
      <vt:lpstr>Working with you</vt:lpstr>
      <vt:lpstr>Our Daily Routine</vt:lpstr>
      <vt:lpstr>PowerPoint Presentation</vt:lpstr>
      <vt:lpstr>Settling In</vt:lpstr>
      <vt:lpstr>Full days in Nursery</vt:lpstr>
      <vt:lpstr>Snacks/lunch</vt:lpstr>
      <vt:lpstr>How to help your child to have a great start in Nursery:</vt:lpstr>
      <vt:lpstr>Toileting</vt:lpstr>
      <vt:lpstr>Teach your child to put on their own coat on and take it off independently. </vt:lpstr>
      <vt:lpstr>Talking to your child about anything and everything is the best thing you can do to support their development.</vt:lpstr>
      <vt:lpstr>Keeping Your Child Safe</vt:lpstr>
      <vt:lpstr>We are a school based Nursery and operate during school hours only</vt:lpstr>
      <vt:lpstr>What your child will need</vt:lpstr>
      <vt:lpstr>What happens now?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in your pack?</dc:title>
  <dc:creator>Jane Allport</dc:creator>
  <cp:lastModifiedBy>Vicky Olsen</cp:lastModifiedBy>
  <cp:revision>62</cp:revision>
  <dcterms:created xsi:type="dcterms:W3CDTF">2015-06-29T08:36:30Z</dcterms:created>
  <dcterms:modified xsi:type="dcterms:W3CDTF">2024-09-04T12:17:05Z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0x010100D69EDB13F9586C4B845B48DD3FEE3884</vt:lpwstr>
  </property>
</Properties>
</file>