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CD8A-E97D-4C0B-91AB-163BE79392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6BC80A-75AB-42C1-8B93-DBB9A4705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8E648-EBAC-407A-BD58-9FB319783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570A1-ED02-4C7B-A6F1-E7C3412E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F6AB7-76D6-4EAA-8906-D4145D640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607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B215D-6972-44BA-AB4C-D0EDF2DC3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37904-4B4A-46DD-8DE1-30831299B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F0BAD-878A-4772-AB03-722B6210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5F09A-1745-42BE-92A8-2637574A5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38671-62EE-4B39-84B0-0BCB0C41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76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C276F9-416D-490B-B3C7-3E48CACA8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8FE97-2E0A-42D2-B2E3-D567A05FD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0C7D6-CB88-423B-B4E4-2A6908B41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AC55E-FF64-442E-8CF2-682C2DAA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86D4D-86B0-4D6A-BEFB-52843682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6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1FF81-EF56-4DA4-BDAF-A0364D14F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AE60E-6CB1-4177-B7D4-C52D8D04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7D6EB-A137-4E6D-899F-4B13902F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C7CBD-BB9B-4B55-9E70-967E849A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AB033-25B7-4B5E-8F37-35B9BA428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82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222E2-3CD1-431A-9CF0-C408D1EF5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EF8AE-6C4C-4573-8B1F-77D26017A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E53CC-91B5-41AF-AC01-B4A86A101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DC390-4C60-49D1-9061-7502BB88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9904B-CE31-4A87-827D-3EFBED4F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65BC8-8F0F-42A2-A64B-68FA35F1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3809D-DADE-46EB-8EAE-93C3FCE6A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B40E6-E370-4497-A17F-47480D674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1993A-3BCB-4A45-945C-2A8E8738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2DE6AE-A4EE-437D-9339-A6805055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A6064-ED67-46A3-ACE8-00651E6BF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71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DFB2-79FD-46B5-B975-39716562A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19992-D924-416D-B239-5206F16EE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F63528-1966-4945-82E9-9FB32E4A5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63632-60E1-4850-892C-700B0CFBFE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9E203-DE9F-4ABE-94FF-1CAA8CEB8C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F357C-2FA5-43A5-BC12-3717E82B6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935377-E489-4CDD-90D9-9900FE28A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0C4F91-CBF2-46DE-9EBD-47B1206A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33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50C56-7595-400A-A4F1-DEADED515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12766-3DC9-48B3-9375-34D7B72BA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C879E-95EB-442B-A9F0-B25132A0B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902F92-C550-4038-94A1-3752532D8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6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3672C3-5A40-44EF-9A14-08817E61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326A0-8212-4FFD-9D22-74F45FF2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07EBB-C0B7-4470-8DBD-0DEFB7893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70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055CE-FEAE-4703-8C25-7F536529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E650E-FE4C-4208-9298-53D31F12F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222CC-0EB4-414B-BD8D-5D3471719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B0D967-B67C-40FA-8401-5CFAD7169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21B43-18A1-4B05-B150-89AAB06B9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5B0F5-B192-44C2-90A3-E9BA830B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52E26-EDCC-4E0C-B74D-4EB5A4F4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861BC6-9A06-4208-ACB9-240F62038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1D81D-7286-4B9B-8E51-C199FA140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51859A-6B67-4D45-8011-DFB990B11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4A19B-8A34-4D6F-B974-5EB2CC04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4A60F-5D49-4067-BED2-856C8893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2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A7FE3-B009-4920-8D19-B57892477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12763-C672-4466-9811-C7E04AC35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707A2-65B7-46B6-8760-9CF94F1CF6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F5553-F104-4B5F-8431-86F66447F040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11608-BE22-4CD8-8CE9-6D15D390F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1CBD-D6E4-444B-A366-784682C4A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D1BD3-2754-4CE1-B544-FDDC27037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20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drydenart.weebly.com/fugleblog/animated-color-monsters" TargetMode="Externa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openxmlformats.org/officeDocument/2006/relationships/hyperlink" Target="https://pamsperambulation.wordpress.com/2014/12/28/happy-christmas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.png"/><Relationship Id="rId5" Type="http://schemas.openxmlformats.org/officeDocument/2006/relationships/hyperlink" Target="http://www.thegundivas.com/2011_02_01_archive.html" TargetMode="Externa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.png"/><Relationship Id="rId5" Type="http://schemas.openxmlformats.org/officeDocument/2006/relationships/hyperlink" Target="https://en.wikiversity.org/wiki/Motivation_and_emotion/Book/2015/Emotion_duration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.png"/><Relationship Id="rId5" Type="http://schemas.openxmlformats.org/officeDocument/2006/relationships/hyperlink" Target="http://autisminnb.blogspot.com/2011_07_01_archive.html" TargetMode="Externa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2.png"/><Relationship Id="rId5" Type="http://schemas.openxmlformats.org/officeDocument/2006/relationships/hyperlink" Target="http://pngimg.com/download/36133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1E607-8BD8-4B53-8CEB-3BC97B29C5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227BEE-1693-4204-BC31-4CB3B210C9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ABE6A27-D640-43BB-95E8-05F2E9B8C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070BAE-1FEF-4B44-B45D-0A0409DE48E5}"/>
              </a:ext>
            </a:extLst>
          </p:cNvPr>
          <p:cNvSpPr txBox="1"/>
          <p:nvPr/>
        </p:nvSpPr>
        <p:spPr>
          <a:xfrm>
            <a:off x="266700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s://drydenart.weebly.com/fugleblog/animated-color-monsters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c-sa/3.0/"/>
              </a:rPr>
              <a:t>CC BY-SA-NC</a:t>
            </a:r>
            <a:endParaRPr lang="en-GB" sz="900"/>
          </a:p>
        </p:txBody>
      </p:sp>
      <p:pic>
        <p:nvPicPr>
          <p:cNvPr id="25" name="Video 24">
            <a:hlinkClick r:id="" action="ppaction://media"/>
            <a:extLst>
              <a:ext uri="{FF2B5EF4-FFF2-40B4-BE49-F238E27FC236}">
                <a16:creationId xmlns:a16="http://schemas.microsoft.com/office/drawing/2014/main" id="{5CFF3CC7-45BC-4E07-8532-CC9A2F3CC2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4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39"/>
    </mc:Choice>
    <mc:Fallback>
      <p:transition spd="slow" advTm="55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F806B8C-BF19-4D04-8F01-075DD4B99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30204" y="1863204"/>
            <a:ext cx="3131591" cy="3131591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31525E8-A161-42ED-BCAD-2EF87BB939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1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930"/>
    </mc:Choice>
    <mc:Fallback>
      <p:transition spd="slow" advTm="35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B2245E8-E6CF-4D88-89E1-EC5570F5A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920613" y="339213"/>
            <a:ext cx="4810432" cy="4911213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E9E6ADC2-36AE-43F6-9A90-68BA2824B9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5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75"/>
    </mc:Choice>
    <mc:Fallback>
      <p:transition spd="slow" advTm="40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0F399-5D2E-43B1-86B4-FF230DE6B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13356" y="1268361"/>
            <a:ext cx="4306528" cy="3445131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799E6E5-031D-489C-AA9D-DC065BE4C2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68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611"/>
    </mc:Choice>
    <mc:Fallback>
      <p:transition spd="slow" advTm="33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1F7BD1B2-4DA0-4763-B754-195981C45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60570" y="2057400"/>
            <a:ext cx="3070860" cy="2743200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1360A71-98D3-4429-A95C-1AEA92BBA4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6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72"/>
    </mc:Choice>
    <mc:Fallback>
      <p:transition spd="slow" advTm="32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7ABB758C-046B-42BC-978D-6853A2F78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571875" y="904875"/>
            <a:ext cx="5048250" cy="5048250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D2199411-C553-4058-B370-EC4ACB19A6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91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623"/>
    </mc:Choice>
    <mc:Fallback>
      <p:transition spd="slow" advTm="75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</Words>
  <Application>Microsoft Office PowerPoint</Application>
  <PresentationFormat>Widescreen</PresentationFormat>
  <Paragraphs>1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White</dc:creator>
  <cp:lastModifiedBy>Nicola White</cp:lastModifiedBy>
  <cp:revision>4</cp:revision>
  <dcterms:created xsi:type="dcterms:W3CDTF">2021-02-09T14:41:29Z</dcterms:created>
  <dcterms:modified xsi:type="dcterms:W3CDTF">2021-02-09T15:34:32Z</dcterms:modified>
</cp:coreProperties>
</file>